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16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95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05153C8-EB80-4111-2553-828932435D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2wheelslondon.com/ride-to-work-day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2wheelslondon.com/ride-to-work-day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2wheelslondon.com/ride-to-work-day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671BF73-60D9-429F-1D06-754BE24F62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2385" y="468924"/>
            <a:ext cx="3790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Wheels London</a:t>
            </a:r>
            <a:br>
              <a:rPr lang="en-US" dirty="0"/>
            </a:br>
            <a:r>
              <a:rPr lang="en-US" dirty="0"/>
              <a:t>Social Asset Toolkit – June 2022</a:t>
            </a:r>
            <a:br>
              <a:rPr lang="en-US" dirty="0"/>
            </a:b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Ride to Work</a:t>
            </a:r>
          </a:p>
        </p:txBody>
      </p:sp>
    </p:spTree>
    <p:extLst>
      <p:ext uri="{BB962C8B-B14F-4D97-AF65-F5344CB8AC3E}">
        <p14:creationId xmlns:p14="http://schemas.microsoft.com/office/powerpoint/2010/main" val="412024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9231" y="1260231"/>
            <a:ext cx="8382000" cy="455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2WL Toolkit 1 – Ride To Work (RTW)</a:t>
            </a:r>
            <a:endParaRPr lang="en-GB" b="1" dirty="0">
              <a:latin typeface="Arial"/>
              <a:cs typeface="Arial"/>
            </a:endParaRPr>
          </a:p>
          <a:p>
            <a:r>
              <a:rPr lang="en-US" sz="1000" dirty="0">
                <a:latin typeface="Arial"/>
                <a:cs typeface="Arial"/>
              </a:rPr>
              <a:t> </a:t>
            </a:r>
            <a:endParaRPr lang="en-GB" sz="1000" dirty="0">
              <a:latin typeface="Arial"/>
              <a:cs typeface="Arial"/>
            </a:endParaRPr>
          </a:p>
          <a:p>
            <a:r>
              <a:rPr lang="en-US" sz="1000" dirty="0">
                <a:latin typeface="Arial"/>
                <a:cs typeface="Arial"/>
              </a:rPr>
              <a:t> </a:t>
            </a:r>
            <a:endParaRPr lang="en-GB" sz="10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Schedule for posting</a:t>
            </a:r>
            <a:endParaRPr lang="en-GB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 </a:t>
            </a:r>
            <a:endParaRPr lang="en-GB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 </a:t>
            </a:r>
            <a:endParaRPr lang="en-GB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 </a:t>
            </a:r>
            <a:endParaRPr lang="en-GB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 </a:t>
            </a:r>
            <a:endParaRPr lang="en-GB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.</a:t>
            </a:r>
            <a:endParaRPr lang="en-GB" sz="1200" dirty="0">
              <a:latin typeface="Arial"/>
              <a:cs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747334"/>
              </p:ext>
            </p:extLst>
          </p:nvPr>
        </p:nvGraphicFramePr>
        <p:xfrm>
          <a:off x="1523997" y="2305537"/>
          <a:ext cx="6975232" cy="2978397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5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4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933">
                <a:tc>
                  <a:txBody>
                    <a:bodyPr/>
                    <a:lstStyle/>
                    <a:p>
                      <a:r>
                        <a:rPr lang="en-US" sz="1200" dirty="0"/>
                        <a:t>Date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Poster Asset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13th June 2022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No 1 Celebrating RTW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14th June 2022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No 2 Ride to Work Day mission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15th June 2022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No 3 Changing from cars to motorcycles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16th June 2022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No 4 Access to bus lanes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17th June 2022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No 5 The motorcycle way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18th June 2022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No 6 Employers’ guide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19th June 2022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Filter friendly poster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20th June 2022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No 1 Celebrating RTW – Ride to Work Day itself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87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9231" y="1092065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Social Media Post examples</a:t>
            </a:r>
            <a:endParaRPr lang="en-GB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71292"/>
              </p:ext>
            </p:extLst>
          </p:nvPr>
        </p:nvGraphicFramePr>
        <p:xfrm>
          <a:off x="879231" y="1604039"/>
          <a:ext cx="8274538" cy="4206240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827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Poster one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 one week to go until Ride to Work Day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egoe UI Emoji" panose="020B0502040204020203" pitchFamily="34" charset="0"/>
                        </a:rPr>
                        <a:t>😎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 all about it:</a:t>
                      </a:r>
                      <a:b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https://www.2wheelslondon.com/ride-to-work-day/</a:t>
                      </a:r>
                      <a:endParaRPr lang="en-GB" sz="12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br>
                        <a:rPr lang="en-US" sz="12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#2wheelslondon, #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rtwfun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#</a:t>
                      </a:r>
                      <a:r>
                        <a:rPr lang="en-US" sz="1200" baseline="0" dirty="0" err="1">
                          <a:solidFill>
                            <a:srgbClr val="000000"/>
                          </a:solidFill>
                        </a:rPr>
                        <a:t>ridetowork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fun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Poster two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Ride To Work Day is all about spreading the good news. Commuting to work on a motorcycle, moped or scooter is affordable and fun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egoe UI Emoji" panose="020B0502040204020203" pitchFamily="34" charset="0"/>
                        </a:rPr>
                        <a:t>😁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Anyone can get involved – let’s break some records!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#2wheelslondon, #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rtwfun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#</a:t>
                      </a:r>
                      <a:r>
                        <a:rPr lang="en-US" sz="1200" baseline="0" dirty="0" err="1">
                          <a:solidFill>
                            <a:srgbClr val="000000"/>
                          </a:solidFill>
                        </a:rPr>
                        <a:t>ridetowork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fun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Poster three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know that more and more commuters are turning to motorcycles as a better solution than the car.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out why: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https://www.2wheelslondon.com/ride-to-work-day/</a:t>
                      </a:r>
                      <a:endParaRPr lang="en-GB" sz="12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#2wheelslondon, #rtwfun,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#ridetowork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fun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Poster four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“It is time for a consistent default access for motorcycles, just as already exists informally for pedal cycles.”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egoe UI Emoji" panose="020B0502040204020203" pitchFamily="34" charset="0"/>
                        </a:rPr>
                        <a:t>🗣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Colin Brown – MAG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#2wheelslondon, #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rtwfun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#</a:t>
                      </a:r>
                      <a:r>
                        <a:rPr lang="en-US" sz="1200" baseline="0" dirty="0" err="1">
                          <a:solidFill>
                            <a:srgbClr val="000000"/>
                          </a:solidFill>
                        </a:rPr>
                        <a:t>ridetowork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fun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1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9231" y="1092065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Social Media Post examples</a:t>
            </a:r>
            <a:endParaRPr lang="en-GB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385400"/>
              </p:ext>
            </p:extLst>
          </p:nvPr>
        </p:nvGraphicFramePr>
        <p:xfrm>
          <a:off x="879231" y="1604039"/>
          <a:ext cx="8274538" cy="4023360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827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Poster five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Commuting? The best way is the motorcycle way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egoe UI Emoji" panose="020B0502040204020203" pitchFamily="34" charset="0"/>
                        </a:rPr>
                        <a:t>🏍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why this Ride to Work Day: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https://www.2wheelslondon.com/ride-to-work-day/</a:t>
                      </a:r>
                      <a:endParaRPr lang="en-GB" sz="12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br>
                        <a:rPr lang="en-US" sz="12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#2wheelslondon, #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rtwfun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#</a:t>
                      </a:r>
                      <a:r>
                        <a:rPr lang="en-US" sz="1200" baseline="0" dirty="0" err="1">
                          <a:solidFill>
                            <a:srgbClr val="000000"/>
                          </a:solidFill>
                        </a:rPr>
                        <a:t>ridetowork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fun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Poster six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FAO bosses across the country!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egoe UI Emoji" panose="020B0502040204020203" pitchFamily="34" charset="0"/>
                        </a:rPr>
                        <a:t>📥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egoe UI Emoji" panose="020B0502040204020203" pitchFamily="34" charset="0"/>
                        </a:rPr>
                        <a:t>👉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https://www.2wheelslondon.com/ride-to-work-day/</a:t>
                      </a:r>
                      <a:endParaRPr lang="en-GB" sz="12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#2wheelslondon, #rtwfun,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#ridetowork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fun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Ride to Work Day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Today is Ride to Work Day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egoe UI Emoji" panose="020B0502040204020203" pitchFamily="34" charset="0"/>
                        </a:rPr>
                        <a:t>🏍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Hands up if you’re getting your bike out today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egoe UI Emoji" panose="020B0502040204020203" pitchFamily="34" charset="0"/>
                        </a:rPr>
                        <a:t>🤚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#2wheelslondon, #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rtwfun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#</a:t>
                      </a:r>
                      <a:r>
                        <a:rPr lang="en-US" sz="1200" baseline="0" dirty="0" err="1">
                          <a:solidFill>
                            <a:srgbClr val="000000"/>
                          </a:solidFill>
                        </a:rPr>
                        <a:t>ridetowork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fun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Filter friendly</a:t>
                      </a:r>
                    </a:p>
                    <a:p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“REMEMBER! Every motorcycle that filters past you…</a:t>
                      </a:r>
                    </a:p>
                    <a:p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is one less car in the queue in front of you 😎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#2wheelslondon, #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rtwfun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#</a:t>
                      </a:r>
                      <a:r>
                        <a:rPr lang="en-US" sz="1200" baseline="0" dirty="0" err="1">
                          <a:solidFill>
                            <a:srgbClr val="000000"/>
                          </a:solidFill>
                        </a:rPr>
                        <a:t>ridetowork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fun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23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55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9231" y="1092065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Social Media Post examples - </a:t>
            </a:r>
            <a:r>
              <a:rPr lang="en-GB" b="1" dirty="0"/>
              <a:t>Bonus posts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87428"/>
              </p:ext>
            </p:extLst>
          </p:nvPr>
        </p:nvGraphicFramePr>
        <p:xfrm>
          <a:off x="879231" y="1604039"/>
          <a:ext cx="8274538" cy="1828800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827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all care about the environment, right?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egoe UI Emoji" panose="020B0502040204020203" pitchFamily="34" charset="0"/>
                        </a:rPr>
                        <a:t>🌎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riding to work, you will reduce carbon emissions and improve air quality in towns and cities.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out more: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https://www.2wheelslondon.com/ride-to-work-day/</a:t>
                      </a:r>
                      <a:endParaRPr lang="en-GB" sz="12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#2wheelslondon, #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rtwfun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#</a:t>
                      </a:r>
                      <a:r>
                        <a:rPr lang="en-US" sz="1200" baseline="0" dirty="0" err="1">
                          <a:solidFill>
                            <a:srgbClr val="000000"/>
                          </a:solidFill>
                        </a:rPr>
                        <a:t>ridetowork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fun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Ride to Work Day, we want to remind you that commuting on a motorcycle, moped or scooter is affordable and fun ✅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out more: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https://www.2wheelslondon.com/ride-to-work-day/</a:t>
                      </a:r>
                      <a:endParaRPr lang="en-GB" sz="12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#2wheelslondon, #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rtwfun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#</a:t>
                      </a:r>
                      <a:r>
                        <a:rPr lang="en-US" sz="1200" baseline="0" dirty="0" err="1">
                          <a:solidFill>
                            <a:srgbClr val="000000"/>
                          </a:solidFill>
                        </a:rPr>
                        <a:t>ridetowork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fun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29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9231" y="1260231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Social Assets – see accompanying </a:t>
            </a:r>
            <a:r>
              <a:rPr lang="en-US" b="1" dirty="0">
                <a:solidFill>
                  <a:srgbClr val="000000"/>
                </a:solidFill>
              </a:rPr>
              <a:t>files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9231" y="1826844"/>
            <a:ext cx="2188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Poster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2319" y="1826844"/>
            <a:ext cx="2188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Poster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8675" y="1826844"/>
            <a:ext cx="89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Poster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53715" y="1826844"/>
            <a:ext cx="89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Poster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231" y="3819767"/>
            <a:ext cx="2188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Poster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6285" y="3819767"/>
            <a:ext cx="923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Poster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0230" y="3819767"/>
            <a:ext cx="2028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Filter Friendly Poster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C73978-FE7A-804E-7547-79133B9E486C}"/>
              </a:ext>
            </a:extLst>
          </p:cNvPr>
          <p:cNvSpPr txBox="1"/>
          <p:nvPr/>
        </p:nvSpPr>
        <p:spPr>
          <a:xfrm>
            <a:off x="7348209" y="3819767"/>
            <a:ext cx="2028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Proud to Support Image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939D94E0-DD19-6411-42D8-90D4D862A0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52" y="2087944"/>
            <a:ext cx="1819331" cy="1213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picture containing text, person, transport, aircraft&#10;&#10;Description automatically generated">
            <a:extLst>
              <a:ext uri="{FF2B5EF4-FFF2-40B4-BE49-F238E27FC236}">
                <a16:creationId xmlns:a16="http://schemas.microsoft.com/office/drawing/2014/main" id="{717FE341-CD91-393F-7C48-6049D5D2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163" y="2084635"/>
            <a:ext cx="1812832" cy="1210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A group of people riding a motorcycle&#10;&#10;Description automatically generated with medium confidence">
            <a:extLst>
              <a:ext uri="{FF2B5EF4-FFF2-40B4-BE49-F238E27FC236}">
                <a16:creationId xmlns:a16="http://schemas.microsoft.com/office/drawing/2014/main" id="{D8B51A02-0C20-14CB-1AF7-33D7E53B1E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457" y="2073065"/>
            <a:ext cx="1955030" cy="1228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 descr="A double decker bus on the street&#10;&#10;Description automatically generated with medium confidence">
            <a:extLst>
              <a:ext uri="{FF2B5EF4-FFF2-40B4-BE49-F238E27FC236}">
                <a16:creationId xmlns:a16="http://schemas.microsoft.com/office/drawing/2014/main" id="{19AB8469-4F47-6224-6363-5388FBE70C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595" y="2073066"/>
            <a:ext cx="1830162" cy="1221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1AD3597D-1AA0-469F-F26F-51ABD09857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36" y="4107928"/>
            <a:ext cx="1846163" cy="1231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 descr="A person wearing a helmet and tie&#10;&#10;Description automatically generated with low confidence">
            <a:extLst>
              <a:ext uri="{FF2B5EF4-FFF2-40B4-BE49-F238E27FC236}">
                <a16:creationId xmlns:a16="http://schemas.microsoft.com/office/drawing/2014/main" id="{0AD85A12-1664-8452-AAB0-AA2AFC6EB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320" y="4096064"/>
            <a:ext cx="1862658" cy="13969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 descr="Text&#10;&#10;Description automatically generated with medium confidence">
            <a:extLst>
              <a:ext uri="{FF2B5EF4-FFF2-40B4-BE49-F238E27FC236}">
                <a16:creationId xmlns:a16="http://schemas.microsoft.com/office/drawing/2014/main" id="{5CA7EDAF-37BF-152B-C029-96C5FD4F77B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457" y="4107928"/>
            <a:ext cx="1942353" cy="12951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 descr="Text, company name&#10;&#10;Description automatically generated">
            <a:extLst>
              <a:ext uri="{FF2B5EF4-FFF2-40B4-BE49-F238E27FC236}">
                <a16:creationId xmlns:a16="http://schemas.microsoft.com/office/drawing/2014/main" id="{F6DC09E5-0571-A65C-A46C-8857EF4B29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829" y="4096065"/>
            <a:ext cx="1927507" cy="1220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8834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539</Words>
  <Application>Microsoft Macintosh PowerPoint</Application>
  <PresentationFormat>A4 Paper (210x297 mm)</PresentationFormat>
  <Paragraphs>101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Dynamic Advertising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Deans</dc:creator>
  <cp:lastModifiedBy>Doug Sherriffs</cp:lastModifiedBy>
  <cp:revision>16</cp:revision>
  <dcterms:created xsi:type="dcterms:W3CDTF">2021-06-03T10:05:09Z</dcterms:created>
  <dcterms:modified xsi:type="dcterms:W3CDTF">2022-06-13T11:04:05Z</dcterms:modified>
</cp:coreProperties>
</file>